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4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47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9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2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3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98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09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25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25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97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6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39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DA5F-8BC0-4AAD-8E05-AC63BBD581ED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A06B-D3F6-477D-9570-6749378402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34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up of open sign on glass door to a bakery">
            <a:extLst>
              <a:ext uri="{FF2B5EF4-FFF2-40B4-BE49-F238E27FC236}">
                <a16:creationId xmlns:a16="http://schemas.microsoft.com/office/drawing/2014/main" id="{FEABD3E2-22CA-4B4A-9FF5-0903AF1C7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r="4463"/>
          <a:stretch/>
        </p:blipFill>
        <p:spPr>
          <a:xfrm>
            <a:off x="155155" y="266045"/>
            <a:ext cx="2909512" cy="2330451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0B7B8F-B7D0-4505-B1B8-57E607D86FDE}"/>
              </a:ext>
            </a:extLst>
          </p:cNvPr>
          <p:cNvSpPr/>
          <p:nvPr/>
        </p:nvSpPr>
        <p:spPr>
          <a:xfrm>
            <a:off x="3186111" y="240675"/>
            <a:ext cx="3529013" cy="2330451"/>
          </a:xfrm>
          <a:prstGeom prst="roundRect">
            <a:avLst/>
          </a:prstGeom>
          <a:solidFill>
            <a:schemeClr val="bg1"/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7C19D4-282E-4FB6-BD50-32DDB93CB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43976"/>
              </p:ext>
            </p:extLst>
          </p:nvPr>
        </p:nvGraphicFramePr>
        <p:xfrm>
          <a:off x="3429000" y="292718"/>
          <a:ext cx="3162300" cy="21429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443080166"/>
                    </a:ext>
                  </a:extLst>
                </a:gridCol>
              </a:tblGrid>
              <a:tr h="214290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 Municipality of Souris-Glenwood           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Business &amp; Storefront Improvement Grant</a:t>
                      </a:r>
                      <a:endParaRPr lang="en-C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4515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6F95BE-707E-4D23-9D6A-A9C8DEE8C387}"/>
              </a:ext>
            </a:extLst>
          </p:cNvPr>
          <p:cNvSpPr/>
          <p:nvPr/>
        </p:nvSpPr>
        <p:spPr>
          <a:xfrm>
            <a:off x="155155" y="2701926"/>
            <a:ext cx="2905126" cy="1219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BBF1E-E2CC-490F-9805-36091FE43381}"/>
              </a:ext>
            </a:extLst>
          </p:cNvPr>
          <p:cNvSpPr/>
          <p:nvPr/>
        </p:nvSpPr>
        <p:spPr>
          <a:xfrm>
            <a:off x="3186112" y="2676525"/>
            <a:ext cx="3529013" cy="139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BF9504-46FD-4960-97A7-83205261CB79}"/>
              </a:ext>
            </a:extLst>
          </p:cNvPr>
          <p:cNvSpPr/>
          <p:nvPr/>
        </p:nvSpPr>
        <p:spPr>
          <a:xfrm>
            <a:off x="140868" y="4027195"/>
            <a:ext cx="2905126" cy="14289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B7995-2DAA-44EF-9EB4-229CBE5BEB60}"/>
              </a:ext>
            </a:extLst>
          </p:cNvPr>
          <p:cNvSpPr txBox="1"/>
          <p:nvPr/>
        </p:nvSpPr>
        <p:spPr>
          <a:xfrm>
            <a:off x="278981" y="2888581"/>
            <a:ext cx="2628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Now accepting applications!</a:t>
            </a:r>
          </a:p>
          <a:p>
            <a:r>
              <a:rPr lang="en-CA" sz="1400" dirty="0"/>
              <a:t>Eligible businesses can receive up to $2500 in a 1:1 matching grant for façade improvements.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EC819-6EFD-4434-AFBE-675F85C56D85}"/>
              </a:ext>
            </a:extLst>
          </p:cNvPr>
          <p:cNvSpPr txBox="1"/>
          <p:nvPr/>
        </p:nvSpPr>
        <p:spPr>
          <a:xfrm>
            <a:off x="278981" y="4046767"/>
            <a:ext cx="2628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Eligibility</a:t>
            </a:r>
          </a:p>
          <a:p>
            <a:r>
              <a:rPr lang="en-CA" sz="1400" dirty="0"/>
              <a:t>Any existing business located in the Municipality of Souris-Glenwood is eligible to apply. Priority areas have been identified.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C35B8-F151-4C47-AD7E-871D0253C11A}"/>
              </a:ext>
            </a:extLst>
          </p:cNvPr>
          <p:cNvSpPr txBox="1"/>
          <p:nvPr/>
        </p:nvSpPr>
        <p:spPr>
          <a:xfrm>
            <a:off x="3314700" y="270192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Purpose </a:t>
            </a:r>
          </a:p>
          <a:p>
            <a:r>
              <a:rPr lang="en-CA" sz="1400" dirty="0"/>
              <a:t>T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encourage building owners or main floor (storefront) tenants to invest in façade improvements and exterior storefront upgrades. </a:t>
            </a:r>
            <a:endParaRPr lang="en-CA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846BC5-EF20-454E-993D-11D674285070}"/>
              </a:ext>
            </a:extLst>
          </p:cNvPr>
          <p:cNvSpPr/>
          <p:nvPr/>
        </p:nvSpPr>
        <p:spPr>
          <a:xfrm>
            <a:off x="155155" y="5530704"/>
            <a:ext cx="2905126" cy="16668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B98A1-B214-4DEE-BE46-1AC377A1482E}"/>
              </a:ext>
            </a:extLst>
          </p:cNvPr>
          <p:cNvSpPr txBox="1"/>
          <p:nvPr/>
        </p:nvSpPr>
        <p:spPr>
          <a:xfrm>
            <a:off x="278981" y="5550550"/>
            <a:ext cx="26289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Important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Must apply before work begins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June 30, 2024 Application Deadline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Work must be completed by December 31,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/>
              <a:t>Funds are limited, apply 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FAA8FA-14BE-4EAE-B806-F266DCE23B3D}"/>
              </a:ext>
            </a:extLst>
          </p:cNvPr>
          <p:cNvSpPr/>
          <p:nvPr/>
        </p:nvSpPr>
        <p:spPr>
          <a:xfrm>
            <a:off x="3186112" y="4173221"/>
            <a:ext cx="3529013" cy="3816429"/>
          </a:xfrm>
          <a:prstGeom prst="roundRect">
            <a:avLst>
              <a:gd name="adj" fmla="val 8570"/>
            </a:avLst>
          </a:prstGeom>
          <a:solidFill>
            <a:schemeClr val="accent1">
              <a:lumMod val="75000"/>
            </a:schemeClr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B55F0-D4FA-4CD1-872B-4412DAC2A106}"/>
              </a:ext>
            </a:extLst>
          </p:cNvPr>
          <p:cNvSpPr txBox="1"/>
          <p:nvPr/>
        </p:nvSpPr>
        <p:spPr>
          <a:xfrm>
            <a:off x="3314700" y="4282796"/>
            <a:ext cx="34004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Eligible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new/additional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high quality pedestrian-scale signage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brick /masonry cosmetic 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doors/entrance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awnings/canopies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façade cleaning and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repair/replacement of cornices, parapets or other exterior architectural features with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accessibility improvements (excluding accessibility ramps)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other improvements as agreed upon by the Municipality of Souris-Glenwood reviewing committee</a:t>
            </a:r>
          </a:p>
          <a:p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37B731-E154-4AE3-9EA5-2ADBE868E736}"/>
              </a:ext>
            </a:extLst>
          </p:cNvPr>
          <p:cNvSpPr/>
          <p:nvPr/>
        </p:nvSpPr>
        <p:spPr>
          <a:xfrm>
            <a:off x="155155" y="7272078"/>
            <a:ext cx="2905126" cy="16668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8F3F8-FD45-4562-BAE0-AD5B824A2A83}"/>
              </a:ext>
            </a:extLst>
          </p:cNvPr>
          <p:cNvSpPr txBox="1"/>
          <p:nvPr/>
        </p:nvSpPr>
        <p:spPr>
          <a:xfrm>
            <a:off x="278981" y="7358804"/>
            <a:ext cx="26289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Where to Start</a:t>
            </a:r>
          </a:p>
          <a:p>
            <a:r>
              <a:rPr lang="en-CA" sz="1400" dirty="0">
                <a:solidFill>
                  <a:schemeClr val="bg1"/>
                </a:solidFill>
              </a:rPr>
              <a:t>Drop by the Municipal Office at 100-2</a:t>
            </a:r>
            <a:r>
              <a:rPr lang="en-CA" sz="1400" baseline="30000" dirty="0">
                <a:solidFill>
                  <a:schemeClr val="bg1"/>
                </a:solidFill>
              </a:rPr>
              <a:t>nd</a:t>
            </a:r>
            <a:r>
              <a:rPr lang="en-CA" sz="1400" dirty="0">
                <a:solidFill>
                  <a:schemeClr val="bg1"/>
                </a:solidFill>
              </a:rPr>
              <a:t> St. S, Monday to Friday to pick up your application. You can also find a copy of the application to print at SourisManitoba.com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1652A2-6EC8-4B91-A251-CBDF25171AB6}"/>
              </a:ext>
            </a:extLst>
          </p:cNvPr>
          <p:cNvSpPr txBox="1"/>
          <p:nvPr/>
        </p:nvSpPr>
        <p:spPr>
          <a:xfrm>
            <a:off x="3290243" y="8124603"/>
            <a:ext cx="31623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accent2">
                    <a:lumMod val="50000"/>
                  </a:schemeClr>
                </a:solidFill>
              </a:rPr>
              <a:t>Contact  204-483-5200 or 204-741-0631 </a:t>
            </a:r>
          </a:p>
          <a:p>
            <a:pPr algn="ctr"/>
            <a:r>
              <a:rPr lang="en-CA" sz="1400" b="1" dirty="0">
                <a:solidFill>
                  <a:schemeClr val="accent2">
                    <a:lumMod val="50000"/>
                  </a:schemeClr>
                </a:solidFill>
              </a:rPr>
              <a:t>for more information</a:t>
            </a:r>
            <a:r>
              <a:rPr lang="en-CA" sz="1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AE7BCBD-DEC4-410E-A359-FD30F0FB6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25" y="847097"/>
            <a:ext cx="1206318" cy="10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207</Words>
  <Application>Microsoft Office PowerPoint</Application>
  <PresentationFormat>Letter Paper (8.5x11 in)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Souris and Glenwood CDC</dc:creator>
  <cp:lastModifiedBy>Pamela Pannagl</cp:lastModifiedBy>
  <cp:revision>5</cp:revision>
  <cp:lastPrinted>2023-06-05T15:43:55Z</cp:lastPrinted>
  <dcterms:created xsi:type="dcterms:W3CDTF">2021-04-08T22:46:43Z</dcterms:created>
  <dcterms:modified xsi:type="dcterms:W3CDTF">2023-11-23T19:14:02Z</dcterms:modified>
</cp:coreProperties>
</file>